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8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نمط ذو نسُق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نمط فاتح 2 - تميي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DBED569-4797-4DF1-A0F4-6AAB3CD982D8}" styleName="نمط فاتح 3 - تميي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نمط ذو نسُق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AF606853-7671-496A-8E4F-DF71F8EC918B}" styleName="نمط داكن 1 - تمييز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نمط داكن 1 - تمييز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نمط داكن 2 - تمييز 5/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722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846D0-F34C-47C3-9591-D6F35CF0066B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0C5D1-5CBD-4827-AF00-904E19DED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45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188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76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8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4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3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4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48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7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25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82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25A42-CFDA-43DB-AEE6-57DE1937B017}" type="datetimeFigureOut">
              <a:rPr lang="en-US" smtClean="0"/>
              <a:pPr/>
              <a:t>12-Aug-18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6ED6-BD22-49D3-8389-6AAEA10EC3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00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ZA" sz="4000" b="1" dirty="0" smtClean="0"/>
              <a:t>COLOR CODING OF EQUIPMENT</a:t>
            </a:r>
            <a:endParaRPr lang="en-ZA" sz="4000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95400"/>
            <a:ext cx="7924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4946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11197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COLOR CODING OF EQUIPMENT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ادارة السلامة والصحة المهنية (5 - نجوم)</dc:title>
  <dc:creator>Hesham M. Al-Robaya</dc:creator>
  <cp:lastModifiedBy>DEBASIS GOSH</cp:lastModifiedBy>
  <cp:revision>180</cp:revision>
  <dcterms:created xsi:type="dcterms:W3CDTF">2013-05-19T11:51:43Z</dcterms:created>
  <dcterms:modified xsi:type="dcterms:W3CDTF">2018-08-12T13:07:08Z</dcterms:modified>
</cp:coreProperties>
</file>